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3039388" cy="12960350"/>
  <p:notesSz cx="6858000" cy="9144000"/>
  <p:defaultTextStyle>
    <a:defPPr>
      <a:defRPr lang="zh-CN"/>
    </a:defPPr>
    <a:lvl1pPr marL="0" algn="l" defTabSz="172766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63833" algn="l" defTabSz="172766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27666" algn="l" defTabSz="172766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591499" algn="l" defTabSz="172766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455332" algn="l" defTabSz="172766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319164" algn="l" defTabSz="172766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182997" algn="l" defTabSz="172766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6046830" algn="l" defTabSz="172766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6910663" algn="l" defTabSz="172766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8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9924" y="2121058"/>
            <a:ext cx="17279541" cy="4512122"/>
          </a:xfrm>
        </p:spPr>
        <p:txBody>
          <a:bodyPr anchor="b"/>
          <a:lstStyle>
            <a:lvl1pPr algn="ctr">
              <a:defRPr sz="11338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9924" y="6807185"/>
            <a:ext cx="17279541" cy="3129084"/>
          </a:xfrm>
        </p:spPr>
        <p:txBody>
          <a:bodyPr/>
          <a:lstStyle>
            <a:lvl1pPr marL="0" indent="0" algn="ctr">
              <a:buNone/>
              <a:defRPr sz="4535"/>
            </a:lvl1pPr>
            <a:lvl2pPr marL="863971" indent="0" algn="ctr">
              <a:buNone/>
              <a:defRPr sz="3779"/>
            </a:lvl2pPr>
            <a:lvl3pPr marL="1727942" indent="0" algn="ctr">
              <a:buNone/>
              <a:defRPr sz="3401"/>
            </a:lvl3pPr>
            <a:lvl4pPr marL="2591913" indent="0" algn="ctr">
              <a:buNone/>
              <a:defRPr sz="3024"/>
            </a:lvl4pPr>
            <a:lvl5pPr marL="3455883" indent="0" algn="ctr">
              <a:buNone/>
              <a:defRPr sz="3024"/>
            </a:lvl5pPr>
            <a:lvl6pPr marL="4319854" indent="0" algn="ctr">
              <a:buNone/>
              <a:defRPr sz="3024"/>
            </a:lvl6pPr>
            <a:lvl7pPr marL="5183825" indent="0" algn="ctr">
              <a:buNone/>
              <a:defRPr sz="3024"/>
            </a:lvl7pPr>
            <a:lvl8pPr marL="6047796" indent="0" algn="ctr">
              <a:buNone/>
              <a:defRPr sz="3024"/>
            </a:lvl8pPr>
            <a:lvl9pPr marL="6911767" indent="0" algn="ctr">
              <a:buNone/>
              <a:defRPr sz="3024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6BBB-1376-4B59-9033-A9E9B9974374}" type="datetimeFigureOut">
              <a:rPr lang="zh-CN" altLang="en-US" smtClean="0"/>
              <a:t>2019/2/22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C38B-AE7B-421F-BB5C-B76BECCE53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96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6BBB-1376-4B59-9033-A9E9B9974374}" type="datetimeFigureOut">
              <a:rPr lang="zh-CN" altLang="en-US" smtClean="0"/>
              <a:t>2019/2/22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C38B-AE7B-421F-BB5C-B76BECCE53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01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487562" y="690018"/>
            <a:ext cx="4967868" cy="1098329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3958" y="690018"/>
            <a:ext cx="14615612" cy="1098329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6BBB-1376-4B59-9033-A9E9B9974374}" type="datetimeFigureOut">
              <a:rPr lang="zh-CN" altLang="en-US" smtClean="0"/>
              <a:t>2019/2/22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C38B-AE7B-421F-BB5C-B76BECCE53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92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6BBB-1376-4B59-9033-A9E9B9974374}" type="datetimeFigureOut">
              <a:rPr lang="zh-CN" altLang="en-US" smtClean="0"/>
              <a:t>2019/2/22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C38B-AE7B-421F-BB5C-B76BECCE53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44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958" y="3231089"/>
            <a:ext cx="19871472" cy="5391145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958" y="8673236"/>
            <a:ext cx="19871472" cy="2835076"/>
          </a:xfrm>
        </p:spPr>
        <p:txBody>
          <a:bodyPr/>
          <a:lstStyle>
            <a:lvl1pPr marL="0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1pPr>
            <a:lvl2pPr marL="863971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2pPr>
            <a:lvl3pPr marL="1727942" indent="0">
              <a:buNone/>
              <a:defRPr sz="3401">
                <a:solidFill>
                  <a:schemeClr val="tx1">
                    <a:tint val="75000"/>
                  </a:schemeClr>
                </a:solidFill>
              </a:defRPr>
            </a:lvl3pPr>
            <a:lvl4pPr marL="2591913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4pPr>
            <a:lvl5pPr marL="3455883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5pPr>
            <a:lvl6pPr marL="4319854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6pPr>
            <a:lvl7pPr marL="5183825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7pPr>
            <a:lvl8pPr marL="6047796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8pPr>
            <a:lvl9pPr marL="6911767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6BBB-1376-4B59-9033-A9E9B9974374}" type="datetimeFigureOut">
              <a:rPr lang="zh-CN" altLang="en-US" smtClean="0"/>
              <a:t>2019/2/22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C38B-AE7B-421F-BB5C-B76BECCE53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86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3958" y="3450093"/>
            <a:ext cx="9791740" cy="822322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63690" y="3450093"/>
            <a:ext cx="9791740" cy="822322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6BBB-1376-4B59-9033-A9E9B9974374}" type="datetimeFigureOut">
              <a:rPr lang="zh-CN" altLang="en-US" smtClean="0"/>
              <a:t>2019/2/22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C38B-AE7B-421F-BB5C-B76BECCE53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08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959" y="690019"/>
            <a:ext cx="19871472" cy="250506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6960" y="3177087"/>
            <a:ext cx="9746740" cy="1557041"/>
          </a:xfrm>
        </p:spPr>
        <p:txBody>
          <a:bodyPr anchor="b"/>
          <a:lstStyle>
            <a:lvl1pPr marL="0" indent="0">
              <a:buNone/>
              <a:defRPr sz="4535" b="1"/>
            </a:lvl1pPr>
            <a:lvl2pPr marL="863971" indent="0">
              <a:buNone/>
              <a:defRPr sz="3779" b="1"/>
            </a:lvl2pPr>
            <a:lvl3pPr marL="1727942" indent="0">
              <a:buNone/>
              <a:defRPr sz="3401" b="1"/>
            </a:lvl3pPr>
            <a:lvl4pPr marL="2591913" indent="0">
              <a:buNone/>
              <a:defRPr sz="3024" b="1"/>
            </a:lvl4pPr>
            <a:lvl5pPr marL="3455883" indent="0">
              <a:buNone/>
              <a:defRPr sz="3024" b="1"/>
            </a:lvl5pPr>
            <a:lvl6pPr marL="4319854" indent="0">
              <a:buNone/>
              <a:defRPr sz="3024" b="1"/>
            </a:lvl6pPr>
            <a:lvl7pPr marL="5183825" indent="0">
              <a:buNone/>
              <a:defRPr sz="3024" b="1"/>
            </a:lvl7pPr>
            <a:lvl8pPr marL="6047796" indent="0">
              <a:buNone/>
              <a:defRPr sz="3024" b="1"/>
            </a:lvl8pPr>
            <a:lvl9pPr marL="6911767" indent="0">
              <a:buNone/>
              <a:defRPr sz="3024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6960" y="4734128"/>
            <a:ext cx="9746740" cy="696318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663690" y="3177087"/>
            <a:ext cx="9794741" cy="1557041"/>
          </a:xfrm>
        </p:spPr>
        <p:txBody>
          <a:bodyPr anchor="b"/>
          <a:lstStyle>
            <a:lvl1pPr marL="0" indent="0">
              <a:buNone/>
              <a:defRPr sz="4535" b="1"/>
            </a:lvl1pPr>
            <a:lvl2pPr marL="863971" indent="0">
              <a:buNone/>
              <a:defRPr sz="3779" b="1"/>
            </a:lvl2pPr>
            <a:lvl3pPr marL="1727942" indent="0">
              <a:buNone/>
              <a:defRPr sz="3401" b="1"/>
            </a:lvl3pPr>
            <a:lvl4pPr marL="2591913" indent="0">
              <a:buNone/>
              <a:defRPr sz="3024" b="1"/>
            </a:lvl4pPr>
            <a:lvl5pPr marL="3455883" indent="0">
              <a:buNone/>
              <a:defRPr sz="3024" b="1"/>
            </a:lvl5pPr>
            <a:lvl6pPr marL="4319854" indent="0">
              <a:buNone/>
              <a:defRPr sz="3024" b="1"/>
            </a:lvl6pPr>
            <a:lvl7pPr marL="5183825" indent="0">
              <a:buNone/>
              <a:defRPr sz="3024" b="1"/>
            </a:lvl7pPr>
            <a:lvl8pPr marL="6047796" indent="0">
              <a:buNone/>
              <a:defRPr sz="3024" b="1"/>
            </a:lvl8pPr>
            <a:lvl9pPr marL="6911767" indent="0">
              <a:buNone/>
              <a:defRPr sz="3024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663690" y="4734128"/>
            <a:ext cx="9794741" cy="696318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6BBB-1376-4B59-9033-A9E9B9974374}" type="datetimeFigureOut">
              <a:rPr lang="zh-CN" altLang="en-US" smtClean="0"/>
              <a:t>2019/2/22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C38B-AE7B-421F-BB5C-B76BECCE53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06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6BBB-1376-4B59-9033-A9E9B9974374}" type="datetimeFigureOut">
              <a:rPr lang="zh-CN" altLang="en-US" smtClean="0"/>
              <a:t>2019/2/22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C38B-AE7B-421F-BB5C-B76BECCE53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10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6BBB-1376-4B59-9033-A9E9B9974374}" type="datetimeFigureOut">
              <a:rPr lang="zh-CN" altLang="en-US" smtClean="0"/>
              <a:t>2019/2/22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C38B-AE7B-421F-BB5C-B76BECCE53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641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960" y="864023"/>
            <a:ext cx="7430802" cy="3024082"/>
          </a:xfrm>
        </p:spPr>
        <p:txBody>
          <a:bodyPr anchor="b"/>
          <a:lstStyle>
            <a:lvl1pPr>
              <a:defRPr sz="6047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4741" y="1866051"/>
            <a:ext cx="11663690" cy="9210249"/>
          </a:xfrm>
        </p:spPr>
        <p:txBody>
          <a:bodyPr/>
          <a:lstStyle>
            <a:lvl1pPr>
              <a:defRPr sz="6047"/>
            </a:lvl1pPr>
            <a:lvl2pPr>
              <a:defRPr sz="5291"/>
            </a:lvl2pPr>
            <a:lvl3pPr>
              <a:defRPr sz="4535"/>
            </a:lvl3pPr>
            <a:lvl4pPr>
              <a:defRPr sz="3779"/>
            </a:lvl4pPr>
            <a:lvl5pPr>
              <a:defRPr sz="3779"/>
            </a:lvl5pPr>
            <a:lvl6pPr>
              <a:defRPr sz="3779"/>
            </a:lvl6pPr>
            <a:lvl7pPr>
              <a:defRPr sz="3779"/>
            </a:lvl7pPr>
            <a:lvl8pPr>
              <a:defRPr sz="3779"/>
            </a:lvl8pPr>
            <a:lvl9pPr>
              <a:defRPr sz="377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6960" y="3888105"/>
            <a:ext cx="7430802" cy="7203195"/>
          </a:xfrm>
        </p:spPr>
        <p:txBody>
          <a:bodyPr/>
          <a:lstStyle>
            <a:lvl1pPr marL="0" indent="0">
              <a:buNone/>
              <a:defRPr sz="3024"/>
            </a:lvl1pPr>
            <a:lvl2pPr marL="863971" indent="0">
              <a:buNone/>
              <a:defRPr sz="2646"/>
            </a:lvl2pPr>
            <a:lvl3pPr marL="1727942" indent="0">
              <a:buNone/>
              <a:defRPr sz="2268"/>
            </a:lvl3pPr>
            <a:lvl4pPr marL="2591913" indent="0">
              <a:buNone/>
              <a:defRPr sz="1890"/>
            </a:lvl4pPr>
            <a:lvl5pPr marL="3455883" indent="0">
              <a:buNone/>
              <a:defRPr sz="1890"/>
            </a:lvl5pPr>
            <a:lvl6pPr marL="4319854" indent="0">
              <a:buNone/>
              <a:defRPr sz="1890"/>
            </a:lvl6pPr>
            <a:lvl7pPr marL="5183825" indent="0">
              <a:buNone/>
              <a:defRPr sz="1890"/>
            </a:lvl7pPr>
            <a:lvl8pPr marL="6047796" indent="0">
              <a:buNone/>
              <a:defRPr sz="1890"/>
            </a:lvl8pPr>
            <a:lvl9pPr marL="6911767" indent="0">
              <a:buNone/>
              <a:defRPr sz="189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6BBB-1376-4B59-9033-A9E9B9974374}" type="datetimeFigureOut">
              <a:rPr lang="zh-CN" altLang="en-US" smtClean="0"/>
              <a:t>2019/2/22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C38B-AE7B-421F-BB5C-B76BECCE53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65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960" y="864023"/>
            <a:ext cx="7430802" cy="3024082"/>
          </a:xfrm>
        </p:spPr>
        <p:txBody>
          <a:bodyPr anchor="b"/>
          <a:lstStyle>
            <a:lvl1pPr>
              <a:defRPr sz="6047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94741" y="1866051"/>
            <a:ext cx="11663690" cy="9210249"/>
          </a:xfrm>
        </p:spPr>
        <p:txBody>
          <a:bodyPr anchor="t"/>
          <a:lstStyle>
            <a:lvl1pPr marL="0" indent="0">
              <a:buNone/>
              <a:defRPr sz="6047"/>
            </a:lvl1pPr>
            <a:lvl2pPr marL="863971" indent="0">
              <a:buNone/>
              <a:defRPr sz="5291"/>
            </a:lvl2pPr>
            <a:lvl3pPr marL="1727942" indent="0">
              <a:buNone/>
              <a:defRPr sz="4535"/>
            </a:lvl3pPr>
            <a:lvl4pPr marL="2591913" indent="0">
              <a:buNone/>
              <a:defRPr sz="3779"/>
            </a:lvl4pPr>
            <a:lvl5pPr marL="3455883" indent="0">
              <a:buNone/>
              <a:defRPr sz="3779"/>
            </a:lvl5pPr>
            <a:lvl6pPr marL="4319854" indent="0">
              <a:buNone/>
              <a:defRPr sz="3779"/>
            </a:lvl6pPr>
            <a:lvl7pPr marL="5183825" indent="0">
              <a:buNone/>
              <a:defRPr sz="3779"/>
            </a:lvl7pPr>
            <a:lvl8pPr marL="6047796" indent="0">
              <a:buNone/>
              <a:defRPr sz="3779"/>
            </a:lvl8pPr>
            <a:lvl9pPr marL="6911767" indent="0">
              <a:buNone/>
              <a:defRPr sz="3779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6960" y="3888105"/>
            <a:ext cx="7430802" cy="7203195"/>
          </a:xfrm>
        </p:spPr>
        <p:txBody>
          <a:bodyPr/>
          <a:lstStyle>
            <a:lvl1pPr marL="0" indent="0">
              <a:buNone/>
              <a:defRPr sz="3024"/>
            </a:lvl1pPr>
            <a:lvl2pPr marL="863971" indent="0">
              <a:buNone/>
              <a:defRPr sz="2646"/>
            </a:lvl2pPr>
            <a:lvl3pPr marL="1727942" indent="0">
              <a:buNone/>
              <a:defRPr sz="2268"/>
            </a:lvl3pPr>
            <a:lvl4pPr marL="2591913" indent="0">
              <a:buNone/>
              <a:defRPr sz="1890"/>
            </a:lvl4pPr>
            <a:lvl5pPr marL="3455883" indent="0">
              <a:buNone/>
              <a:defRPr sz="1890"/>
            </a:lvl5pPr>
            <a:lvl6pPr marL="4319854" indent="0">
              <a:buNone/>
              <a:defRPr sz="1890"/>
            </a:lvl6pPr>
            <a:lvl7pPr marL="5183825" indent="0">
              <a:buNone/>
              <a:defRPr sz="1890"/>
            </a:lvl7pPr>
            <a:lvl8pPr marL="6047796" indent="0">
              <a:buNone/>
              <a:defRPr sz="1890"/>
            </a:lvl8pPr>
            <a:lvl9pPr marL="6911767" indent="0">
              <a:buNone/>
              <a:defRPr sz="189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6BBB-1376-4B59-9033-A9E9B9974374}" type="datetimeFigureOut">
              <a:rPr lang="zh-CN" altLang="en-US" smtClean="0"/>
              <a:t>2019/2/22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C38B-AE7B-421F-BB5C-B76BECCE53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43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3958" y="690019"/>
            <a:ext cx="19871472" cy="2505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958" y="3450093"/>
            <a:ext cx="19871472" cy="822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83958" y="12012325"/>
            <a:ext cx="5183862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D6BBB-1376-4B59-9033-A9E9B9974374}" type="datetimeFigureOut">
              <a:rPr lang="zh-CN" altLang="en-US" smtClean="0"/>
              <a:t>2019/2/22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31798" y="12012325"/>
            <a:ext cx="7775793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71568" y="12012325"/>
            <a:ext cx="5183862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8C38B-AE7B-421F-BB5C-B76BECCE53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47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727942" rtl="0" eaLnBrk="1" latinLnBrk="0" hangingPunct="1">
        <a:lnSpc>
          <a:spcPct val="90000"/>
        </a:lnSpc>
        <a:spcBef>
          <a:spcPct val="0"/>
        </a:spcBef>
        <a:buNone/>
        <a:defRPr sz="83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85" indent="-431985" algn="l" defTabSz="1727942" rtl="0" eaLnBrk="1" latinLnBrk="0" hangingPunct="1">
        <a:lnSpc>
          <a:spcPct val="90000"/>
        </a:lnSpc>
        <a:spcBef>
          <a:spcPts val="1890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1pPr>
      <a:lvl2pPr marL="1295956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2pPr>
      <a:lvl3pPr marL="2159927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779" kern="1200">
          <a:solidFill>
            <a:schemeClr val="tx1"/>
          </a:solidFill>
          <a:latin typeface="+mn-lt"/>
          <a:ea typeface="+mn-ea"/>
          <a:cs typeface="+mn-cs"/>
        </a:defRPr>
      </a:lvl3pPr>
      <a:lvl4pPr marL="3023898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4pPr>
      <a:lvl5pPr marL="3887869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5pPr>
      <a:lvl6pPr marL="4751840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6pPr>
      <a:lvl7pPr marL="5615810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7pPr>
      <a:lvl8pPr marL="6479781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8pPr>
      <a:lvl9pPr marL="7343752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1pPr>
      <a:lvl2pPr marL="863971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2pPr>
      <a:lvl3pPr marL="1727942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3pPr>
      <a:lvl4pPr marL="2591913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4pPr>
      <a:lvl5pPr marL="3455883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5pPr>
      <a:lvl6pPr marL="4319854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6pPr>
      <a:lvl7pPr marL="5183825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7pPr>
      <a:lvl8pPr marL="6047796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8pPr>
      <a:lvl9pPr marL="6911767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"/>
            <a:ext cx="23039388" cy="1295965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9909289" y="2333047"/>
            <a:ext cx="4546917" cy="3625801"/>
          </a:xfrm>
          <a:custGeom>
            <a:avLst/>
            <a:gdLst>
              <a:gd name="connsiteX0" fmla="*/ 0 w 2341984"/>
              <a:gd name="connsiteY0" fmla="*/ 0 h 4016484"/>
              <a:gd name="connsiteX1" fmla="*/ 2341984 w 2341984"/>
              <a:gd name="connsiteY1" fmla="*/ 0 h 4016484"/>
              <a:gd name="connsiteX2" fmla="*/ 2341984 w 2341984"/>
              <a:gd name="connsiteY2" fmla="*/ 4016484 h 4016484"/>
              <a:gd name="connsiteX3" fmla="*/ 0 w 2341984"/>
              <a:gd name="connsiteY3" fmla="*/ 4016484 h 4016484"/>
              <a:gd name="connsiteX4" fmla="*/ 0 w 2341984"/>
              <a:gd name="connsiteY4" fmla="*/ 0 h 4016484"/>
              <a:gd name="connsiteX0" fmla="*/ 0 w 2341984"/>
              <a:gd name="connsiteY0" fmla="*/ 0 h 4016484"/>
              <a:gd name="connsiteX1" fmla="*/ 2341984 w 2341984"/>
              <a:gd name="connsiteY1" fmla="*/ 0 h 4016484"/>
              <a:gd name="connsiteX2" fmla="*/ 2341984 w 2341984"/>
              <a:gd name="connsiteY2" fmla="*/ 4016484 h 4016484"/>
              <a:gd name="connsiteX3" fmla="*/ 18661 w 2341984"/>
              <a:gd name="connsiteY3" fmla="*/ 2579569 h 4016484"/>
              <a:gd name="connsiteX4" fmla="*/ 0 w 2341984"/>
              <a:gd name="connsiteY4" fmla="*/ 0 h 4016484"/>
              <a:gd name="connsiteX0" fmla="*/ 0 w 2341984"/>
              <a:gd name="connsiteY0" fmla="*/ 0 h 4016484"/>
              <a:gd name="connsiteX1" fmla="*/ 2341984 w 2341984"/>
              <a:gd name="connsiteY1" fmla="*/ 0 h 4016484"/>
              <a:gd name="connsiteX2" fmla="*/ 2341984 w 2341984"/>
              <a:gd name="connsiteY2" fmla="*/ 2236561 h 4016484"/>
              <a:gd name="connsiteX3" fmla="*/ 2341984 w 2341984"/>
              <a:gd name="connsiteY3" fmla="*/ 4016484 h 4016484"/>
              <a:gd name="connsiteX4" fmla="*/ 18661 w 2341984"/>
              <a:gd name="connsiteY4" fmla="*/ 2579569 h 4016484"/>
              <a:gd name="connsiteX5" fmla="*/ 0 w 2341984"/>
              <a:gd name="connsiteY5" fmla="*/ 0 h 4016484"/>
              <a:gd name="connsiteX0" fmla="*/ 0 w 2341984"/>
              <a:gd name="connsiteY0" fmla="*/ 0 h 4016484"/>
              <a:gd name="connsiteX1" fmla="*/ 2341984 w 2341984"/>
              <a:gd name="connsiteY1" fmla="*/ 0 h 4016484"/>
              <a:gd name="connsiteX2" fmla="*/ 2341984 w 2341984"/>
              <a:gd name="connsiteY2" fmla="*/ 2451165 h 4016484"/>
              <a:gd name="connsiteX3" fmla="*/ 2341984 w 2341984"/>
              <a:gd name="connsiteY3" fmla="*/ 4016484 h 4016484"/>
              <a:gd name="connsiteX4" fmla="*/ 18661 w 2341984"/>
              <a:gd name="connsiteY4" fmla="*/ 2579569 h 4016484"/>
              <a:gd name="connsiteX5" fmla="*/ 0 w 2341984"/>
              <a:gd name="connsiteY5" fmla="*/ 0 h 4016484"/>
              <a:gd name="connsiteX0" fmla="*/ 0 w 2341984"/>
              <a:gd name="connsiteY0" fmla="*/ 0 h 4016484"/>
              <a:gd name="connsiteX1" fmla="*/ 2341984 w 2341984"/>
              <a:gd name="connsiteY1" fmla="*/ 0 h 4016484"/>
              <a:gd name="connsiteX2" fmla="*/ 2341984 w 2341984"/>
              <a:gd name="connsiteY2" fmla="*/ 2451165 h 4016484"/>
              <a:gd name="connsiteX3" fmla="*/ 2341984 w 2341984"/>
              <a:gd name="connsiteY3" fmla="*/ 2516479 h 4016484"/>
              <a:gd name="connsiteX4" fmla="*/ 2341984 w 2341984"/>
              <a:gd name="connsiteY4" fmla="*/ 4016484 h 4016484"/>
              <a:gd name="connsiteX5" fmla="*/ 18661 w 2341984"/>
              <a:gd name="connsiteY5" fmla="*/ 2579569 h 4016484"/>
              <a:gd name="connsiteX6" fmla="*/ 0 w 2341984"/>
              <a:gd name="connsiteY6" fmla="*/ 0 h 4016484"/>
              <a:gd name="connsiteX0" fmla="*/ 0 w 3788229"/>
              <a:gd name="connsiteY0" fmla="*/ 0 h 4016484"/>
              <a:gd name="connsiteX1" fmla="*/ 2341984 w 3788229"/>
              <a:gd name="connsiteY1" fmla="*/ 0 h 4016484"/>
              <a:gd name="connsiteX2" fmla="*/ 2341984 w 3788229"/>
              <a:gd name="connsiteY2" fmla="*/ 2451165 h 4016484"/>
              <a:gd name="connsiteX3" fmla="*/ 3788229 w 3788229"/>
              <a:gd name="connsiteY3" fmla="*/ 2479157 h 4016484"/>
              <a:gd name="connsiteX4" fmla="*/ 2341984 w 3788229"/>
              <a:gd name="connsiteY4" fmla="*/ 4016484 h 4016484"/>
              <a:gd name="connsiteX5" fmla="*/ 18661 w 3788229"/>
              <a:gd name="connsiteY5" fmla="*/ 2579569 h 4016484"/>
              <a:gd name="connsiteX6" fmla="*/ 0 w 3788229"/>
              <a:gd name="connsiteY6" fmla="*/ 0 h 4016484"/>
              <a:gd name="connsiteX0" fmla="*/ 0 w 3788229"/>
              <a:gd name="connsiteY0" fmla="*/ 0 h 4063137"/>
              <a:gd name="connsiteX1" fmla="*/ 2341984 w 3788229"/>
              <a:gd name="connsiteY1" fmla="*/ 0 h 4063137"/>
              <a:gd name="connsiteX2" fmla="*/ 2341984 w 3788229"/>
              <a:gd name="connsiteY2" fmla="*/ 2451165 h 4063137"/>
              <a:gd name="connsiteX3" fmla="*/ 3788229 w 3788229"/>
              <a:gd name="connsiteY3" fmla="*/ 2479157 h 4063137"/>
              <a:gd name="connsiteX4" fmla="*/ 3778898 w 3788229"/>
              <a:gd name="connsiteY4" fmla="*/ 4063137 h 4063137"/>
              <a:gd name="connsiteX5" fmla="*/ 18661 w 3788229"/>
              <a:gd name="connsiteY5" fmla="*/ 2579569 h 4063137"/>
              <a:gd name="connsiteX6" fmla="*/ 0 w 3788229"/>
              <a:gd name="connsiteY6" fmla="*/ 0 h 4063137"/>
              <a:gd name="connsiteX0" fmla="*/ 1 w 3788230"/>
              <a:gd name="connsiteY0" fmla="*/ 0 h 4109789"/>
              <a:gd name="connsiteX1" fmla="*/ 2341985 w 3788230"/>
              <a:gd name="connsiteY1" fmla="*/ 0 h 4109789"/>
              <a:gd name="connsiteX2" fmla="*/ 2341985 w 3788230"/>
              <a:gd name="connsiteY2" fmla="*/ 2451165 h 4109789"/>
              <a:gd name="connsiteX3" fmla="*/ 3788230 w 3788230"/>
              <a:gd name="connsiteY3" fmla="*/ 2479157 h 4109789"/>
              <a:gd name="connsiteX4" fmla="*/ 3778899 w 3788230"/>
              <a:gd name="connsiteY4" fmla="*/ 4063137 h 4109789"/>
              <a:gd name="connsiteX5" fmla="*/ 0 w 3788230"/>
              <a:gd name="connsiteY5" fmla="*/ 4109789 h 4109789"/>
              <a:gd name="connsiteX6" fmla="*/ 1 w 3788230"/>
              <a:gd name="connsiteY6" fmla="*/ 0 h 410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88230" h="4109789">
                <a:moveTo>
                  <a:pt x="1" y="0"/>
                </a:moveTo>
                <a:lnTo>
                  <a:pt x="2341985" y="0"/>
                </a:lnTo>
                <a:lnTo>
                  <a:pt x="2341985" y="2451165"/>
                </a:lnTo>
                <a:lnTo>
                  <a:pt x="3788230" y="2479157"/>
                </a:lnTo>
                <a:cubicBezTo>
                  <a:pt x="3785120" y="3007150"/>
                  <a:pt x="3782009" y="3535144"/>
                  <a:pt x="3778899" y="4063137"/>
                </a:cubicBezTo>
                <a:lnTo>
                  <a:pt x="0" y="4109789"/>
                </a:lnTo>
                <a:cubicBezTo>
                  <a:pt x="0" y="2739859"/>
                  <a:pt x="1" y="1369930"/>
                  <a:pt x="1" y="0"/>
                </a:cubicBez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701" dirty="0">
                <a:latin typeface="+mn-ea"/>
              </a:rPr>
              <a:t>1</a:t>
            </a:r>
            <a:r>
              <a:rPr lang="zh-CN" altLang="en-US" sz="1701" dirty="0">
                <a:latin typeface="+mn-ea"/>
              </a:rPr>
              <a:t>、</a:t>
            </a:r>
            <a:r>
              <a:rPr lang="en-US" altLang="zh-CN" sz="1701" dirty="0">
                <a:latin typeface="+mn-ea"/>
              </a:rPr>
              <a:t>《</a:t>
            </a:r>
            <a:r>
              <a:rPr lang="zh-CN" altLang="en-US" sz="1701" dirty="0">
                <a:latin typeface="+mn-ea"/>
              </a:rPr>
              <a:t>活着</a:t>
            </a:r>
            <a:r>
              <a:rPr lang="en-US" altLang="zh-CN" sz="1701" dirty="0">
                <a:latin typeface="+mn-ea"/>
              </a:rPr>
              <a:t>》</a:t>
            </a:r>
          </a:p>
          <a:p>
            <a:pPr algn="just">
              <a:lnSpc>
                <a:spcPct val="150000"/>
              </a:lnSpc>
            </a:pPr>
            <a:r>
              <a:rPr lang="zh-CN" altLang="en-US" sz="1701" dirty="0">
                <a:latin typeface="+mn-ea"/>
              </a:rPr>
              <a:t>    这部小说荣获意大利格林扎纳</a:t>
            </a:r>
            <a:r>
              <a:rPr lang="en-US" altLang="zh-CN" sz="1701" dirty="0">
                <a:latin typeface="+mn-ea"/>
              </a:rPr>
              <a:t>·</a:t>
            </a:r>
            <a:r>
              <a:rPr lang="zh-CN" altLang="en-US" sz="1701" dirty="0">
                <a:latin typeface="+mn-ea"/>
              </a:rPr>
              <a:t>卡佛文学奖最高奖项（</a:t>
            </a:r>
            <a:r>
              <a:rPr lang="en-US" altLang="zh-CN" sz="1701" dirty="0">
                <a:latin typeface="+mn-ea"/>
              </a:rPr>
              <a:t>1998</a:t>
            </a:r>
            <a:r>
              <a:rPr lang="zh-CN" altLang="en-US" sz="1701" dirty="0">
                <a:latin typeface="+mn-ea"/>
              </a:rPr>
              <a:t>年），台湾</a:t>
            </a:r>
            <a:r>
              <a:rPr lang="en-US" altLang="zh-CN" sz="1701" dirty="0">
                <a:latin typeface="+mn-ea"/>
              </a:rPr>
              <a:t>《</a:t>
            </a:r>
            <a:r>
              <a:rPr lang="zh-CN" altLang="en-US" sz="1701" dirty="0">
                <a:latin typeface="+mn-ea"/>
              </a:rPr>
              <a:t>中国时报</a:t>
            </a:r>
            <a:r>
              <a:rPr lang="en-US" altLang="zh-CN" sz="1701" dirty="0">
                <a:latin typeface="+mn-ea"/>
              </a:rPr>
              <a:t>》</a:t>
            </a:r>
            <a:r>
              <a:rPr lang="zh-CN" altLang="en-US" sz="1701" dirty="0">
                <a:latin typeface="+mn-ea"/>
              </a:rPr>
              <a:t>十本好书奖（</a:t>
            </a:r>
            <a:r>
              <a:rPr lang="en-US" altLang="zh-CN" sz="1701" dirty="0">
                <a:latin typeface="+mn-ea"/>
              </a:rPr>
              <a:t>1994</a:t>
            </a:r>
            <a:r>
              <a:rPr lang="zh-CN" altLang="en-US" sz="1701" dirty="0">
                <a:latin typeface="+mn-ea"/>
              </a:rPr>
              <a:t>年），香港“博益”</a:t>
            </a:r>
            <a:r>
              <a:rPr lang="en-US" altLang="zh-CN" sz="1701" dirty="0">
                <a:latin typeface="+mn-ea"/>
              </a:rPr>
              <a:t>15</a:t>
            </a:r>
            <a:r>
              <a:rPr lang="zh-CN" altLang="en-US" sz="1701" dirty="0">
                <a:latin typeface="+mn-ea"/>
              </a:rPr>
              <a:t>本好书奖（</a:t>
            </a:r>
            <a:r>
              <a:rPr lang="en-US" altLang="zh-CN" sz="1701" dirty="0">
                <a:latin typeface="+mn-ea"/>
              </a:rPr>
              <a:t>1990</a:t>
            </a:r>
            <a:r>
              <a:rPr lang="zh-CN" altLang="en-US" sz="1701" dirty="0">
                <a:latin typeface="+mn-ea"/>
              </a:rPr>
              <a:t>年），法兰西文学和艺术骑士勋章（</a:t>
            </a:r>
            <a:r>
              <a:rPr lang="en-US" altLang="zh-CN" sz="1701" dirty="0">
                <a:latin typeface="+mn-ea"/>
              </a:rPr>
              <a:t>2004</a:t>
            </a:r>
            <a:r>
              <a:rPr lang="zh-CN" altLang="en-US" sz="1701" dirty="0">
                <a:latin typeface="+mn-ea"/>
              </a:rPr>
              <a:t>年），中华图书特殊贡献奖（</a:t>
            </a:r>
            <a:r>
              <a:rPr lang="en-US" altLang="zh-CN" sz="1701" dirty="0">
                <a:latin typeface="+mn-ea"/>
              </a:rPr>
              <a:t>2005</a:t>
            </a:r>
            <a:r>
              <a:rPr lang="zh-CN" altLang="en-US" sz="1701" dirty="0">
                <a:latin typeface="+mn-ea"/>
              </a:rPr>
              <a:t>年），法国国际信使外国小说奖（</a:t>
            </a:r>
            <a:r>
              <a:rPr lang="en-US" altLang="zh-CN" sz="1701" dirty="0">
                <a:latin typeface="+mn-ea"/>
              </a:rPr>
              <a:t>2008</a:t>
            </a:r>
            <a:r>
              <a:rPr lang="zh-CN" altLang="en-US" sz="1701" dirty="0">
                <a:latin typeface="+mn-ea"/>
              </a:rPr>
              <a:t>年）；并入选香港</a:t>
            </a:r>
            <a:r>
              <a:rPr lang="en-US" altLang="zh-CN" sz="1701" dirty="0">
                <a:latin typeface="+mn-ea"/>
              </a:rPr>
              <a:t>《</a:t>
            </a:r>
            <a:r>
              <a:rPr lang="zh-CN" altLang="en-US" sz="1701" dirty="0">
                <a:latin typeface="+mn-ea"/>
              </a:rPr>
              <a:t>亚洲周刊</a:t>
            </a:r>
            <a:r>
              <a:rPr lang="en-US" altLang="zh-CN" sz="1701" dirty="0">
                <a:latin typeface="+mn-ea"/>
              </a:rPr>
              <a:t>》</a:t>
            </a:r>
            <a:r>
              <a:rPr lang="zh-CN" altLang="en-US" sz="1701" dirty="0">
                <a:latin typeface="+mn-ea"/>
              </a:rPr>
              <a:t>评选的“</a:t>
            </a:r>
            <a:r>
              <a:rPr lang="en-US" altLang="zh-CN" sz="1701" dirty="0">
                <a:latin typeface="+mn-ea"/>
              </a:rPr>
              <a:t>20</a:t>
            </a:r>
            <a:r>
              <a:rPr lang="zh-CN" altLang="en-US" sz="1701" dirty="0">
                <a:latin typeface="+mn-ea"/>
              </a:rPr>
              <a:t>世纪中文小说百年百强”；入选中国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778302" y="1238278"/>
            <a:ext cx="3089307" cy="673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779" dirty="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课外阅读推荐</a:t>
            </a:r>
            <a:endParaRPr lang="zh-CN" altLang="en-US" sz="3779" dirty="0">
              <a:solidFill>
                <a:srgbClr val="FF0000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39519" y="8050016"/>
            <a:ext cx="4624751" cy="2840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701" dirty="0">
                <a:latin typeface="+mn-ea"/>
              </a:rPr>
              <a:t>2</a:t>
            </a:r>
            <a:r>
              <a:rPr lang="zh-CN" altLang="en-US" sz="1701" dirty="0">
                <a:latin typeface="+mn-ea"/>
              </a:rPr>
              <a:t>、</a:t>
            </a:r>
            <a:r>
              <a:rPr lang="en-US" altLang="zh-CN" sz="1701" dirty="0">
                <a:latin typeface="+mn-ea"/>
              </a:rPr>
              <a:t>《</a:t>
            </a:r>
            <a:r>
              <a:rPr lang="zh-CN" altLang="en-US" sz="1701" dirty="0">
                <a:latin typeface="+mn-ea"/>
              </a:rPr>
              <a:t>平凡的世界</a:t>
            </a:r>
            <a:r>
              <a:rPr lang="en-US" altLang="zh-CN" sz="1701" dirty="0">
                <a:latin typeface="+mn-ea"/>
              </a:rPr>
              <a:t>》</a:t>
            </a:r>
          </a:p>
          <a:p>
            <a:pPr algn="just">
              <a:lnSpc>
                <a:spcPct val="150000"/>
              </a:lnSpc>
            </a:pPr>
            <a:r>
              <a:rPr lang="zh-CN" altLang="en-US" sz="1701" dirty="0">
                <a:latin typeface="+mn-ea"/>
              </a:rPr>
              <a:t>    获得第三届茅盾文学奖，中央人民广播电台连播了</a:t>
            </a:r>
            <a:r>
              <a:rPr lang="en-US" altLang="zh-CN" sz="1701" dirty="0">
                <a:latin typeface="+mn-ea"/>
              </a:rPr>
              <a:t>《</a:t>
            </a:r>
            <a:r>
              <a:rPr lang="zh-CN" altLang="en-US" sz="1701" dirty="0">
                <a:latin typeface="+mn-ea"/>
              </a:rPr>
              <a:t>平凡的世界</a:t>
            </a:r>
            <a:r>
              <a:rPr lang="en-US" altLang="zh-CN" sz="1701" dirty="0">
                <a:latin typeface="+mn-ea"/>
              </a:rPr>
              <a:t>》</a:t>
            </a:r>
            <a:r>
              <a:rPr lang="zh-CN" altLang="en-US" sz="1701" dirty="0">
                <a:latin typeface="+mn-ea"/>
              </a:rPr>
              <a:t>，在许多城市，还出现了排队购买这部作品的现象。</a:t>
            </a:r>
          </a:p>
          <a:p>
            <a:pPr algn="just">
              <a:lnSpc>
                <a:spcPct val="150000"/>
              </a:lnSpc>
            </a:pPr>
            <a:r>
              <a:rPr lang="en-US" altLang="zh-CN" sz="1701" dirty="0">
                <a:latin typeface="+mn-ea"/>
              </a:rPr>
              <a:t>    《</a:t>
            </a:r>
            <a:r>
              <a:rPr lang="zh-CN" altLang="en-US" sz="1701" dirty="0">
                <a:latin typeface="+mn-ea"/>
              </a:rPr>
              <a:t>平凡的世界</a:t>
            </a:r>
            <a:r>
              <a:rPr lang="en-US" altLang="zh-CN" sz="1701" dirty="0">
                <a:latin typeface="+mn-ea"/>
              </a:rPr>
              <a:t>》</a:t>
            </a:r>
            <a:r>
              <a:rPr lang="zh-CN" altLang="en-US" sz="1701" dirty="0">
                <a:latin typeface="+mn-ea"/>
              </a:rPr>
              <a:t>是茅盾文学奖皇冠上的明珠，激励千万青年的不朽经典，最受老师和学生喜爱的新课标必读书。</a:t>
            </a:r>
            <a:endParaRPr lang="zh-CN" altLang="en-US" sz="1701" dirty="0">
              <a:latin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93193" y="5708719"/>
            <a:ext cx="7405517" cy="598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701" dirty="0">
                <a:latin typeface="+mn-ea"/>
              </a:rPr>
              <a:t>     一代伟人毛泽东说过：“一天不读书是缺点，三天不读书是错误。”而孙中山先生说：“我一生的爱好，除了革命之外，只有读书，我一天不读书，就不能够生活。”</a:t>
            </a:r>
          </a:p>
          <a:p>
            <a:pPr algn="just">
              <a:lnSpc>
                <a:spcPct val="150000"/>
              </a:lnSpc>
            </a:pPr>
            <a:r>
              <a:rPr lang="zh-CN" altLang="en-US" sz="1701" dirty="0">
                <a:latin typeface="+mn-ea"/>
              </a:rPr>
              <a:t>    我国汉代文学家刘向说：“书犹药也，善读之可医愚。”所谓医愚，不仅是医冶愚笨，且可使人开朗、消怒和化郁，有延寿之效。</a:t>
            </a:r>
          </a:p>
          <a:p>
            <a:pPr algn="just">
              <a:lnSpc>
                <a:spcPct val="150000"/>
              </a:lnSpc>
            </a:pPr>
            <a:r>
              <a:rPr lang="zh-CN" altLang="en-US" sz="1701" dirty="0">
                <a:latin typeface="+mn-ea"/>
              </a:rPr>
              <a:t>    雨果说：“各种蠢事，在每天阅读好书的影响下，仿佛烤在火上一样渐渐熔化。” 这说明，书赐人以智慧，医人之愚钝，书引导人一步步向着人间的美好境界前进。</a:t>
            </a:r>
          </a:p>
          <a:p>
            <a:pPr algn="just">
              <a:lnSpc>
                <a:spcPct val="150000"/>
              </a:lnSpc>
            </a:pPr>
            <a:r>
              <a:rPr lang="zh-CN" altLang="en-US" sz="1701" dirty="0">
                <a:latin typeface="+mn-ea"/>
              </a:rPr>
              <a:t>    高寿者说：“书是最好的保健品，是最好的养生良方”。</a:t>
            </a:r>
          </a:p>
          <a:p>
            <a:pPr algn="just">
              <a:lnSpc>
                <a:spcPct val="150000"/>
              </a:lnSpc>
            </a:pPr>
            <a:r>
              <a:rPr lang="zh-CN" altLang="en-US" sz="1701" dirty="0">
                <a:latin typeface="+mn-ea"/>
              </a:rPr>
              <a:t>    是的，书是滋补身心的营养品。烦闷时，书是安慰剂，让你外变不惊，宁静致远；痛苦时，书是疗伤的创口贴。能止住心灵的疼痛和流血。</a:t>
            </a:r>
          </a:p>
          <a:p>
            <a:pPr algn="just">
              <a:lnSpc>
                <a:spcPct val="150000"/>
              </a:lnSpc>
            </a:pPr>
            <a:r>
              <a:rPr lang="zh-CN" altLang="en-US" sz="1701" dirty="0">
                <a:latin typeface="+mn-ea"/>
              </a:rPr>
              <a:t>    俗话说：“书中自有黄金屋。”而对于心灵受伤的人来说，书中自有灵丹药，能让生命获得最好的重生。读书万卷，等于和许多高尚的人谈话，活百个人生，使自己精神、品行不断进入新的境界，成为一个脱离低级趣味、有道德修养的健康人。</a:t>
            </a:r>
            <a:endParaRPr lang="zh-CN" altLang="en-US" sz="1701" dirty="0">
              <a:latin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9" r="17704"/>
          <a:stretch/>
        </p:blipFill>
        <p:spPr>
          <a:xfrm>
            <a:off x="14646095" y="2788932"/>
            <a:ext cx="2029891" cy="311297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" b="98667" l="17349" r="82651">
                        <a14:foregroundMark x1="23002" y1="28000" x2="24172" y2="15048"/>
                        <a14:foregroundMark x1="24756" y1="15048" x2="81676" y2="8381"/>
                        <a14:foregroundMark x1="21442" y1="71238" x2="17349" y2="94857"/>
                        <a14:foregroundMark x1="25926" y1="87048" x2="72515" y2="85905"/>
                        <a14:foregroundMark x1="35673" y1="98857" x2="82846" y2="90857"/>
                        <a14:foregroundMark x1="81092" y1="9524" x2="32359" y2="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7" r="13956"/>
          <a:stretch/>
        </p:blipFill>
        <p:spPr>
          <a:xfrm>
            <a:off x="9909289" y="7790453"/>
            <a:ext cx="2459702" cy="341990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006266" y="5816999"/>
            <a:ext cx="6961017" cy="1662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701" dirty="0">
                <a:latin typeface="+mn-ea"/>
              </a:rPr>
              <a:t>百位批评家和文学编辑评选的“九十年代最有影响的</a:t>
            </a:r>
            <a:r>
              <a:rPr lang="en-US" altLang="zh-CN" sz="1701" dirty="0">
                <a:latin typeface="+mn-ea"/>
              </a:rPr>
              <a:t>10</a:t>
            </a:r>
            <a:r>
              <a:rPr lang="zh-CN" altLang="en-US" sz="1701" dirty="0">
                <a:latin typeface="+mn-ea"/>
              </a:rPr>
              <a:t>部作品”。意大利格林扎纳</a:t>
            </a:r>
            <a:r>
              <a:rPr lang="en-US" altLang="zh-CN" sz="1701" dirty="0">
                <a:latin typeface="+mn-ea"/>
              </a:rPr>
              <a:t>·</a:t>
            </a:r>
            <a:r>
              <a:rPr lang="zh-CN" altLang="en-US" sz="1701" dirty="0">
                <a:latin typeface="+mn-ea"/>
              </a:rPr>
              <a:t>卡佛文学奖 。</a:t>
            </a:r>
          </a:p>
          <a:p>
            <a:pPr algn="just">
              <a:lnSpc>
                <a:spcPct val="150000"/>
              </a:lnSpc>
            </a:pPr>
            <a:r>
              <a:rPr lang="zh-CN" altLang="en-US" sz="1701" dirty="0">
                <a:latin typeface="+mn-ea"/>
              </a:rPr>
              <a:t>    </a:t>
            </a:r>
            <a:r>
              <a:rPr lang="en-US" altLang="zh-CN" sz="1701" dirty="0">
                <a:latin typeface="+mn-ea"/>
              </a:rPr>
              <a:t>2018</a:t>
            </a:r>
            <a:r>
              <a:rPr lang="zh-CN" altLang="en-US" sz="1701" dirty="0">
                <a:latin typeface="+mn-ea"/>
              </a:rPr>
              <a:t>年</a:t>
            </a:r>
            <a:r>
              <a:rPr lang="en-US" altLang="zh-CN" sz="1701" dirty="0">
                <a:latin typeface="+mn-ea"/>
              </a:rPr>
              <a:t>9</a:t>
            </a:r>
            <a:r>
              <a:rPr lang="zh-CN" altLang="en-US" sz="1701" dirty="0">
                <a:latin typeface="+mn-ea"/>
              </a:rPr>
              <a:t>月，入选中国改革开放四十周年最有影响力小说。 </a:t>
            </a:r>
            <a:r>
              <a:rPr lang="en-US" altLang="zh-CN" sz="1701" dirty="0">
                <a:latin typeface="+mn-ea"/>
              </a:rPr>
              <a:t>2018</a:t>
            </a:r>
            <a:r>
              <a:rPr lang="zh-CN" altLang="en-US" sz="1701" dirty="0">
                <a:latin typeface="+mn-ea"/>
              </a:rPr>
              <a:t>年</a:t>
            </a:r>
            <a:r>
              <a:rPr lang="en-US" altLang="zh-CN" sz="1701" dirty="0">
                <a:latin typeface="+mn-ea"/>
              </a:rPr>
              <a:t>10</a:t>
            </a:r>
            <a:r>
              <a:rPr lang="zh-CN" altLang="en-US" sz="1701" dirty="0">
                <a:latin typeface="+mn-ea"/>
              </a:rPr>
              <a:t>月</a:t>
            </a:r>
            <a:r>
              <a:rPr lang="en-US" altLang="zh-CN" sz="1701" dirty="0">
                <a:latin typeface="+mn-ea"/>
              </a:rPr>
              <a:t>19</a:t>
            </a:r>
            <a:r>
              <a:rPr lang="zh-CN" altLang="en-US" sz="1701" dirty="0">
                <a:latin typeface="+mn-ea"/>
              </a:rPr>
              <a:t>日，获得“中国版权金奖”</a:t>
            </a:r>
            <a:r>
              <a:rPr lang="en-US" altLang="zh-CN" sz="1701" dirty="0">
                <a:latin typeface="+mn-ea"/>
              </a:rPr>
              <a:t>——“</a:t>
            </a:r>
            <a:r>
              <a:rPr lang="zh-CN" altLang="en-US" sz="1701" dirty="0">
                <a:latin typeface="+mn-ea"/>
              </a:rPr>
              <a:t>作品奖”。</a:t>
            </a:r>
          </a:p>
        </p:txBody>
      </p:sp>
    </p:spTree>
    <p:extLst>
      <p:ext uri="{BB962C8B-B14F-4D97-AF65-F5344CB8AC3E}">
        <p14:creationId xmlns:p14="http://schemas.microsoft.com/office/powerpoint/2010/main" val="130157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3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519</Words>
  <Application>Microsoft Office PowerPoint</Application>
  <PresentationFormat>自定义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方正正大黑简体</vt:lpstr>
      <vt:lpstr>宋体</vt:lpstr>
      <vt:lpstr>Arial</vt:lpstr>
      <vt:lpstr>Calibri</vt:lpstr>
      <vt:lpstr>Calibri Light</vt:lpstr>
      <vt:lpstr>Office 主题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</dc:creator>
  <cp:lastModifiedBy>Windows</cp:lastModifiedBy>
  <cp:revision>5</cp:revision>
  <dcterms:created xsi:type="dcterms:W3CDTF">2019-01-07T07:38:07Z</dcterms:created>
  <dcterms:modified xsi:type="dcterms:W3CDTF">2019-02-22T01:36:30Z</dcterms:modified>
</cp:coreProperties>
</file>