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3039388" cy="12960350"/>
  <p:notesSz cx="6858000" cy="9144000"/>
  <p:defaultTextStyle>
    <a:defPPr>
      <a:defRPr lang="zh-CN"/>
    </a:defPPr>
    <a:lvl1pPr marL="0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1pPr>
    <a:lvl2pPr marL="863971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2pPr>
    <a:lvl3pPr marL="1727942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3pPr>
    <a:lvl4pPr marL="2591913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4pPr>
    <a:lvl5pPr marL="3455883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5pPr>
    <a:lvl6pPr marL="4319854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6pPr>
    <a:lvl7pPr marL="5183825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7pPr>
    <a:lvl8pPr marL="6047796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8pPr>
    <a:lvl9pPr marL="6911767" algn="l" defTabSz="1727942" rtl="0" eaLnBrk="1" latinLnBrk="0" hangingPunct="1">
      <a:defRPr sz="34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4C1A8A3-306A-4EB7-A6B1-4F7E0EB9C5D6}" styleName="中度样式 3 - 强调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浅色样式 1 - 强调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6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9924" y="2121058"/>
            <a:ext cx="17279541" cy="4512122"/>
          </a:xfrm>
        </p:spPr>
        <p:txBody>
          <a:bodyPr anchor="b"/>
          <a:lstStyle>
            <a:lvl1pPr algn="ctr"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79924" y="6807185"/>
            <a:ext cx="17279541" cy="3129084"/>
          </a:xfrm>
        </p:spPr>
        <p:txBody>
          <a:bodyPr/>
          <a:lstStyle>
            <a:lvl1pPr marL="0" indent="0" algn="ctr">
              <a:buNone/>
              <a:defRPr sz="4535"/>
            </a:lvl1pPr>
            <a:lvl2pPr marL="863971" indent="0" algn="ctr">
              <a:buNone/>
              <a:defRPr sz="3779"/>
            </a:lvl2pPr>
            <a:lvl3pPr marL="1727942" indent="0" algn="ctr">
              <a:buNone/>
              <a:defRPr sz="3401"/>
            </a:lvl3pPr>
            <a:lvl4pPr marL="2591913" indent="0" algn="ctr">
              <a:buNone/>
              <a:defRPr sz="3024"/>
            </a:lvl4pPr>
            <a:lvl5pPr marL="3455883" indent="0" algn="ctr">
              <a:buNone/>
              <a:defRPr sz="3024"/>
            </a:lvl5pPr>
            <a:lvl6pPr marL="4319854" indent="0" algn="ctr">
              <a:buNone/>
              <a:defRPr sz="3024"/>
            </a:lvl6pPr>
            <a:lvl7pPr marL="5183825" indent="0" algn="ctr">
              <a:buNone/>
              <a:defRPr sz="3024"/>
            </a:lvl7pPr>
            <a:lvl8pPr marL="6047796" indent="0" algn="ctr">
              <a:buNone/>
              <a:defRPr sz="3024"/>
            </a:lvl8pPr>
            <a:lvl9pPr marL="6911767" indent="0" algn="ctr">
              <a:buNone/>
              <a:defRPr sz="3024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940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3868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487562" y="690018"/>
            <a:ext cx="4967868" cy="1098329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83958" y="690018"/>
            <a:ext cx="14615612" cy="1098329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79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079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1958" y="3231089"/>
            <a:ext cx="19871472" cy="5391145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71958" y="8673236"/>
            <a:ext cx="19871472" cy="2835076"/>
          </a:xfrm>
        </p:spPr>
        <p:txBody>
          <a:bodyPr/>
          <a:lstStyle>
            <a:lvl1pPr marL="0" indent="0">
              <a:buNone/>
              <a:defRPr sz="4535">
                <a:solidFill>
                  <a:schemeClr val="tx1">
                    <a:tint val="75000"/>
                  </a:schemeClr>
                </a:solidFill>
              </a:defRPr>
            </a:lvl1pPr>
            <a:lvl2pPr marL="863971" indent="0">
              <a:buNone/>
              <a:defRPr sz="3779">
                <a:solidFill>
                  <a:schemeClr val="tx1">
                    <a:tint val="75000"/>
                  </a:schemeClr>
                </a:solidFill>
              </a:defRPr>
            </a:lvl2pPr>
            <a:lvl3pPr marL="1727942" indent="0">
              <a:buNone/>
              <a:defRPr sz="3401">
                <a:solidFill>
                  <a:schemeClr val="tx1">
                    <a:tint val="75000"/>
                  </a:schemeClr>
                </a:solidFill>
              </a:defRPr>
            </a:lvl3pPr>
            <a:lvl4pPr marL="2591913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4pPr>
            <a:lvl5pPr marL="3455883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5pPr>
            <a:lvl6pPr marL="4319854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6pPr>
            <a:lvl7pPr marL="5183825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7pPr>
            <a:lvl8pPr marL="6047796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8pPr>
            <a:lvl9pPr marL="6911767" indent="0">
              <a:buNone/>
              <a:defRPr sz="30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36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3958" y="3450093"/>
            <a:ext cx="9791740" cy="8223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663690" y="3450093"/>
            <a:ext cx="9791740" cy="822322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87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59" y="690019"/>
            <a:ext cx="19871472" cy="250506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6960" y="3177087"/>
            <a:ext cx="9746740" cy="1557041"/>
          </a:xfrm>
        </p:spPr>
        <p:txBody>
          <a:bodyPr anchor="b"/>
          <a:lstStyle>
            <a:lvl1pPr marL="0" indent="0">
              <a:buNone/>
              <a:defRPr sz="4535" b="1"/>
            </a:lvl1pPr>
            <a:lvl2pPr marL="863971" indent="0">
              <a:buNone/>
              <a:defRPr sz="3779" b="1"/>
            </a:lvl2pPr>
            <a:lvl3pPr marL="1727942" indent="0">
              <a:buNone/>
              <a:defRPr sz="3401" b="1"/>
            </a:lvl3pPr>
            <a:lvl4pPr marL="2591913" indent="0">
              <a:buNone/>
              <a:defRPr sz="3024" b="1"/>
            </a:lvl4pPr>
            <a:lvl5pPr marL="3455883" indent="0">
              <a:buNone/>
              <a:defRPr sz="3024" b="1"/>
            </a:lvl5pPr>
            <a:lvl6pPr marL="4319854" indent="0">
              <a:buNone/>
              <a:defRPr sz="3024" b="1"/>
            </a:lvl6pPr>
            <a:lvl7pPr marL="5183825" indent="0">
              <a:buNone/>
              <a:defRPr sz="3024" b="1"/>
            </a:lvl7pPr>
            <a:lvl8pPr marL="6047796" indent="0">
              <a:buNone/>
              <a:defRPr sz="3024" b="1"/>
            </a:lvl8pPr>
            <a:lvl9pPr marL="6911767" indent="0">
              <a:buNone/>
              <a:defRPr sz="3024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6960" y="4734128"/>
            <a:ext cx="9746740" cy="696318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63690" y="3177087"/>
            <a:ext cx="9794741" cy="1557041"/>
          </a:xfrm>
        </p:spPr>
        <p:txBody>
          <a:bodyPr anchor="b"/>
          <a:lstStyle>
            <a:lvl1pPr marL="0" indent="0">
              <a:buNone/>
              <a:defRPr sz="4535" b="1"/>
            </a:lvl1pPr>
            <a:lvl2pPr marL="863971" indent="0">
              <a:buNone/>
              <a:defRPr sz="3779" b="1"/>
            </a:lvl2pPr>
            <a:lvl3pPr marL="1727942" indent="0">
              <a:buNone/>
              <a:defRPr sz="3401" b="1"/>
            </a:lvl3pPr>
            <a:lvl4pPr marL="2591913" indent="0">
              <a:buNone/>
              <a:defRPr sz="3024" b="1"/>
            </a:lvl4pPr>
            <a:lvl5pPr marL="3455883" indent="0">
              <a:buNone/>
              <a:defRPr sz="3024" b="1"/>
            </a:lvl5pPr>
            <a:lvl6pPr marL="4319854" indent="0">
              <a:buNone/>
              <a:defRPr sz="3024" b="1"/>
            </a:lvl6pPr>
            <a:lvl7pPr marL="5183825" indent="0">
              <a:buNone/>
              <a:defRPr sz="3024" b="1"/>
            </a:lvl7pPr>
            <a:lvl8pPr marL="6047796" indent="0">
              <a:buNone/>
              <a:defRPr sz="3024" b="1"/>
            </a:lvl8pPr>
            <a:lvl9pPr marL="6911767" indent="0">
              <a:buNone/>
              <a:defRPr sz="3024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63690" y="4734128"/>
            <a:ext cx="9794741" cy="6963189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2569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575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87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60" y="864023"/>
            <a:ext cx="7430802" cy="3024082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4741" y="1866051"/>
            <a:ext cx="11663690" cy="9210249"/>
          </a:xfrm>
        </p:spPr>
        <p:txBody>
          <a:bodyPr/>
          <a:lstStyle>
            <a:lvl1pPr>
              <a:defRPr sz="6047"/>
            </a:lvl1pPr>
            <a:lvl2pPr>
              <a:defRPr sz="5291"/>
            </a:lvl2pPr>
            <a:lvl3pPr>
              <a:defRPr sz="4535"/>
            </a:lvl3pPr>
            <a:lvl4pPr>
              <a:defRPr sz="3779"/>
            </a:lvl4pPr>
            <a:lvl5pPr>
              <a:defRPr sz="3779"/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60" y="3888105"/>
            <a:ext cx="7430802" cy="7203195"/>
          </a:xfrm>
        </p:spPr>
        <p:txBody>
          <a:bodyPr/>
          <a:lstStyle>
            <a:lvl1pPr marL="0" indent="0">
              <a:buNone/>
              <a:defRPr sz="3024"/>
            </a:lvl1pPr>
            <a:lvl2pPr marL="863971" indent="0">
              <a:buNone/>
              <a:defRPr sz="2646"/>
            </a:lvl2pPr>
            <a:lvl3pPr marL="1727942" indent="0">
              <a:buNone/>
              <a:defRPr sz="2268"/>
            </a:lvl3pPr>
            <a:lvl4pPr marL="2591913" indent="0">
              <a:buNone/>
              <a:defRPr sz="1890"/>
            </a:lvl4pPr>
            <a:lvl5pPr marL="3455883" indent="0">
              <a:buNone/>
              <a:defRPr sz="1890"/>
            </a:lvl5pPr>
            <a:lvl6pPr marL="4319854" indent="0">
              <a:buNone/>
              <a:defRPr sz="1890"/>
            </a:lvl6pPr>
            <a:lvl7pPr marL="5183825" indent="0">
              <a:buNone/>
              <a:defRPr sz="1890"/>
            </a:lvl7pPr>
            <a:lvl8pPr marL="6047796" indent="0">
              <a:buNone/>
              <a:defRPr sz="1890"/>
            </a:lvl8pPr>
            <a:lvl9pPr marL="6911767" indent="0">
              <a:buNone/>
              <a:defRPr sz="189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455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6960" y="864023"/>
            <a:ext cx="7430802" cy="3024082"/>
          </a:xfrm>
        </p:spPr>
        <p:txBody>
          <a:bodyPr anchor="b"/>
          <a:lstStyle>
            <a:lvl1pPr>
              <a:defRPr sz="6047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794741" y="1866051"/>
            <a:ext cx="11663690" cy="9210249"/>
          </a:xfrm>
        </p:spPr>
        <p:txBody>
          <a:bodyPr anchor="t"/>
          <a:lstStyle>
            <a:lvl1pPr marL="0" indent="0">
              <a:buNone/>
              <a:defRPr sz="6047"/>
            </a:lvl1pPr>
            <a:lvl2pPr marL="863971" indent="0">
              <a:buNone/>
              <a:defRPr sz="5291"/>
            </a:lvl2pPr>
            <a:lvl3pPr marL="1727942" indent="0">
              <a:buNone/>
              <a:defRPr sz="4535"/>
            </a:lvl3pPr>
            <a:lvl4pPr marL="2591913" indent="0">
              <a:buNone/>
              <a:defRPr sz="3779"/>
            </a:lvl4pPr>
            <a:lvl5pPr marL="3455883" indent="0">
              <a:buNone/>
              <a:defRPr sz="3779"/>
            </a:lvl5pPr>
            <a:lvl6pPr marL="4319854" indent="0">
              <a:buNone/>
              <a:defRPr sz="3779"/>
            </a:lvl6pPr>
            <a:lvl7pPr marL="5183825" indent="0">
              <a:buNone/>
              <a:defRPr sz="3779"/>
            </a:lvl7pPr>
            <a:lvl8pPr marL="6047796" indent="0">
              <a:buNone/>
              <a:defRPr sz="3779"/>
            </a:lvl8pPr>
            <a:lvl9pPr marL="6911767" indent="0">
              <a:buNone/>
              <a:defRPr sz="3779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86960" y="3888105"/>
            <a:ext cx="7430802" cy="7203195"/>
          </a:xfrm>
        </p:spPr>
        <p:txBody>
          <a:bodyPr/>
          <a:lstStyle>
            <a:lvl1pPr marL="0" indent="0">
              <a:buNone/>
              <a:defRPr sz="3024"/>
            </a:lvl1pPr>
            <a:lvl2pPr marL="863971" indent="0">
              <a:buNone/>
              <a:defRPr sz="2646"/>
            </a:lvl2pPr>
            <a:lvl3pPr marL="1727942" indent="0">
              <a:buNone/>
              <a:defRPr sz="2268"/>
            </a:lvl3pPr>
            <a:lvl4pPr marL="2591913" indent="0">
              <a:buNone/>
              <a:defRPr sz="1890"/>
            </a:lvl4pPr>
            <a:lvl5pPr marL="3455883" indent="0">
              <a:buNone/>
              <a:defRPr sz="1890"/>
            </a:lvl5pPr>
            <a:lvl6pPr marL="4319854" indent="0">
              <a:buNone/>
              <a:defRPr sz="1890"/>
            </a:lvl6pPr>
            <a:lvl7pPr marL="5183825" indent="0">
              <a:buNone/>
              <a:defRPr sz="1890"/>
            </a:lvl7pPr>
            <a:lvl8pPr marL="6047796" indent="0">
              <a:buNone/>
              <a:defRPr sz="1890"/>
            </a:lvl8pPr>
            <a:lvl9pPr marL="6911767" indent="0">
              <a:buNone/>
              <a:defRPr sz="189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2261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83958" y="690019"/>
            <a:ext cx="19871472" cy="25050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958" y="3450093"/>
            <a:ext cx="19871472" cy="8223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8395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9B299-2EE3-462B-80C7-EA72E779596A}" type="datetimeFigureOut">
              <a:rPr lang="zh-CN" altLang="en-US" smtClean="0"/>
              <a:t>2019/12/25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31798" y="12012325"/>
            <a:ext cx="7775793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71568" y="12012325"/>
            <a:ext cx="5183862" cy="6900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8E71F-8820-4AB4-B53E-6A5D21E6EE0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0456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27942" rtl="0" eaLnBrk="1" latinLnBrk="0" hangingPunct="1">
        <a:lnSpc>
          <a:spcPct val="90000"/>
        </a:lnSpc>
        <a:spcBef>
          <a:spcPct val="0"/>
        </a:spcBef>
        <a:buNone/>
        <a:defRPr sz="83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985" indent="-431985" algn="l" defTabSz="1727942" rtl="0" eaLnBrk="1" latinLnBrk="0" hangingPunct="1">
        <a:lnSpc>
          <a:spcPct val="90000"/>
        </a:lnSpc>
        <a:spcBef>
          <a:spcPts val="1890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1pPr>
      <a:lvl2pPr marL="1295956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4535" kern="1200">
          <a:solidFill>
            <a:schemeClr val="tx1"/>
          </a:solidFill>
          <a:latin typeface="+mn-lt"/>
          <a:ea typeface="+mn-ea"/>
          <a:cs typeface="+mn-cs"/>
        </a:defRPr>
      </a:lvl2pPr>
      <a:lvl3pPr marL="2159927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779" kern="1200">
          <a:solidFill>
            <a:schemeClr val="tx1"/>
          </a:solidFill>
          <a:latin typeface="+mn-lt"/>
          <a:ea typeface="+mn-ea"/>
          <a:cs typeface="+mn-cs"/>
        </a:defRPr>
      </a:lvl3pPr>
      <a:lvl4pPr marL="3023898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4pPr>
      <a:lvl5pPr marL="3887869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5pPr>
      <a:lvl6pPr marL="4751840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6pPr>
      <a:lvl7pPr marL="5615810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7pPr>
      <a:lvl8pPr marL="6479781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8pPr>
      <a:lvl9pPr marL="7343752" indent="-431985" algn="l" defTabSz="1727942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34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1pPr>
      <a:lvl2pPr marL="863971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2pPr>
      <a:lvl3pPr marL="1727942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3pPr>
      <a:lvl4pPr marL="2591913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4pPr>
      <a:lvl5pPr marL="3455883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5pPr>
      <a:lvl6pPr marL="4319854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6pPr>
      <a:lvl7pPr marL="5183825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7pPr>
      <a:lvl8pPr marL="6047796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8pPr>
      <a:lvl9pPr marL="6911767" algn="l" defTabSz="1727942" rtl="0" eaLnBrk="1" latinLnBrk="0" hangingPunct="1">
        <a:defRPr sz="34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13721"/>
              </p:ext>
            </p:extLst>
          </p:nvPr>
        </p:nvGraphicFramePr>
        <p:xfrm>
          <a:off x="4" y="347"/>
          <a:ext cx="23039387" cy="12959999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3291341"/>
                <a:gridCol w="3291341"/>
                <a:gridCol w="3291341"/>
                <a:gridCol w="3291341"/>
                <a:gridCol w="3291341"/>
                <a:gridCol w="3291341"/>
                <a:gridCol w="3291341"/>
              </a:tblGrid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时间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星期四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星期五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星期六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早上自习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升旗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279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800" dirty="0" smtClean="0">
                          <a:effectLst/>
                        </a:rPr>
                        <a:t>英自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279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800" dirty="0" smtClean="0">
                          <a:effectLst/>
                        </a:rPr>
                        <a:t>数自</a:t>
                      </a:r>
                      <a:endParaRPr lang="zh-CN" altLang="en-US" sz="3800" dirty="0" smtClean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7279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800" dirty="0" smtClean="0">
                          <a:effectLst/>
                        </a:rPr>
                        <a:t>语自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上午一节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英语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英语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上午二节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英语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上午三节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外教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音乐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上午四节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语文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武术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英语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体健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道法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 smtClean="0">
                          <a:effectLst/>
                        </a:rPr>
                        <a:t>中午</a:t>
                      </a:r>
                      <a:endParaRPr lang="zh-CN" altLang="en-US" sz="3800" b="1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下午一节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美术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科学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英语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音乐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下午二节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体健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美术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体健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班队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微机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下午三节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数体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活动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道法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活动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综实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下午四节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国学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活动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活动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活动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课外活动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zh-CN" altLang="en-US" sz="3800" dirty="0"/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晚上一节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吟诵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修身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安全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修身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晚上二节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09983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b="1" dirty="0">
                          <a:effectLst/>
                        </a:rPr>
                        <a:t>晚上三节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新闻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新闻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新闻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新闻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>
                          <a:effectLst/>
                        </a:rPr>
                        <a:t>　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0254">
                <a:tc>
                  <a:txBody>
                    <a:bodyPr/>
                    <a:lstStyle/>
                    <a:p>
                      <a:pPr marL="0" marR="0" lvl="0" indent="0" algn="ctr" defTabSz="17279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3800" b="1" dirty="0" smtClean="0">
                          <a:effectLst/>
                        </a:rPr>
                        <a:t>晚上四节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英自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数自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800" dirty="0" smtClean="0">
                          <a:effectLst/>
                        </a:rPr>
                        <a:t>语自</a:t>
                      </a:r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80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6">
                          <a:lumMod val="40000"/>
                          <a:lumOff val="60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43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296</TotalTime>
  <Words>126</Words>
  <Application>Microsoft Office PowerPoint</Application>
  <PresentationFormat>自定义</PresentationFormat>
  <Paragraphs>95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</dc:creator>
  <cp:lastModifiedBy>Windows</cp:lastModifiedBy>
  <cp:revision>7</cp:revision>
  <dcterms:created xsi:type="dcterms:W3CDTF">2018-08-07T06:39:04Z</dcterms:created>
  <dcterms:modified xsi:type="dcterms:W3CDTF">2019-12-25T07:37:40Z</dcterms:modified>
</cp:coreProperties>
</file>