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8FD4443E-F989-4FC4-A0C8-D5A2AF1F390B}" styleName="深色样式 1 - 强调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中度样式 3 - 强调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浅色样式 1 - 强调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2025/4/10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3225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2025/4/10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0941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2025/4/10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792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2025/4/10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098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2025/4/10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7701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2025/4/10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4808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2025/4/10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8772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2025/4/10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8501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2025/4/10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122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2025/4/10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9874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9B299-2EE3-462B-80C7-EA72E779596A}" type="datetimeFigureOut">
              <a:rPr lang="zh-CN" altLang="en-US" smtClean="0"/>
              <a:t>2025/4/10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2280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9B299-2EE3-462B-80C7-EA72E779596A}" type="datetimeFigureOut">
              <a:rPr lang="zh-CN" altLang="en-US" smtClean="0"/>
              <a:t>2025/4/10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38E71F-8820-4AB4-B53E-6A5D21E6EE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0380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431738"/>
              </p:ext>
            </p:extLst>
          </p:nvPr>
        </p:nvGraphicFramePr>
        <p:xfrm>
          <a:off x="2" y="-4"/>
          <a:ext cx="12191996" cy="6858000"/>
        </p:xfrm>
        <a:graphic>
          <a:graphicData uri="http://schemas.openxmlformats.org/drawingml/2006/table">
            <a:tbl>
              <a:tblPr>
                <a:tableStyleId>{5FD0F851-EC5A-4D38-B0AD-8093EC10F338}</a:tableStyleId>
              </a:tblPr>
              <a:tblGrid>
                <a:gridCol w="18393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0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05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05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705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705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11049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effectLst/>
                        </a:rPr>
                        <a:t>时间</a:t>
                      </a:r>
                    </a:p>
                  </a:txBody>
                  <a:tcPr marL="0" marR="0" marT="0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effectLst/>
                        </a:rPr>
                        <a:t>星期一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effectLst/>
                        </a:rPr>
                        <a:t>星期二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effectLst/>
                        </a:rPr>
                        <a:t>星期三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effectLst/>
                        </a:rPr>
                        <a:t>星期四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600" dirty="0">
                          <a:effectLst/>
                        </a:rPr>
                        <a:t>星期五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56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+mn-ea"/>
                          <a:ea typeface="+mn-ea"/>
                        </a:rPr>
                        <a:t>安全管理</a:t>
                      </a:r>
                      <a:endParaRPr lang="zh-CN" altLang="en-US" sz="16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黄春琳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张泳峻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黄春琳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沈力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张泳峻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608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+mn-ea"/>
                          <a:ea typeface="+mn-ea"/>
                        </a:rPr>
                        <a:t>上午一节</a:t>
                      </a: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 dirty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数学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语文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英语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数学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语文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9728970"/>
                  </a:ext>
                </a:extLst>
              </a:tr>
              <a:tr h="2275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黄春琳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张泳峻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沈力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黄春琳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张泳峻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738063"/>
                  </a:ext>
                </a:extLst>
              </a:tr>
              <a:tr h="35608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+mn-ea"/>
                          <a:ea typeface="+mn-ea"/>
                        </a:rPr>
                        <a:t>上午二节</a:t>
                      </a: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 dirty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道德与法治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语文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数学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英语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生命生态安全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4601632"/>
                  </a:ext>
                </a:extLst>
              </a:tr>
              <a:tr h="2275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 dirty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 dirty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李婧</a:t>
                      </a:r>
                      <a:r>
                        <a:rPr lang="en-US" altLang="zh-CN" sz="1000" b="0" i="0" u="none" strike="noStrike" dirty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张泳峻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黄春琳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沈力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张泳峻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608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+mn-ea"/>
                          <a:ea typeface="+mn-ea"/>
                        </a:rPr>
                        <a:t>上午三节</a:t>
                      </a: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体育与健康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体育与健康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信息科技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语文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科学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4869171"/>
                  </a:ext>
                </a:extLst>
              </a:tr>
              <a:tr h="2275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钟瑞龙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钟瑞龙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宋代良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张泳峻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吕翠萍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8276273"/>
                  </a:ext>
                </a:extLst>
              </a:tr>
              <a:tr h="35608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+mn-ea"/>
                          <a:ea typeface="+mn-ea"/>
                        </a:rPr>
                        <a:t>上午四节</a:t>
                      </a: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自习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数学活动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 dirty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语文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美术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数学活动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2503993"/>
                  </a:ext>
                </a:extLst>
              </a:tr>
              <a:tr h="2275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张泳峻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黄春琳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张泳峻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王诗洋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黄春琳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2420751"/>
                  </a:ext>
                </a:extLst>
              </a:tr>
              <a:tr h="35608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+mn-ea"/>
                          <a:ea typeface="+mn-ea"/>
                        </a:rPr>
                        <a:t>下午一节</a:t>
                      </a: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英语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数学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道德与法治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体育与健康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体育与健康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48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沈力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黄春琳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李婧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刘祥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钟瑞龙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0231272"/>
                  </a:ext>
                </a:extLst>
              </a:tr>
              <a:tr h="35608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+mn-ea"/>
                          <a:ea typeface="+mn-ea"/>
                        </a:rPr>
                        <a:t>下午二节</a:t>
                      </a: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音乐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口语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班队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音乐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美术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3290966"/>
                  </a:ext>
                </a:extLst>
              </a:tr>
              <a:tr h="2275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曹航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沈力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黄春琳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曹航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王诗洋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5397414"/>
                  </a:ext>
                </a:extLst>
              </a:tr>
              <a:tr h="35608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+mn-ea"/>
                          <a:ea typeface="+mn-ea"/>
                        </a:rPr>
                        <a:t>下午三节</a:t>
                      </a: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语文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活动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科学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活动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劳动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3815022"/>
                  </a:ext>
                </a:extLst>
              </a:tr>
              <a:tr h="2275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张泳峻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吕翠萍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沈力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608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+mn-ea"/>
                          <a:ea typeface="+mn-ea"/>
                        </a:rPr>
                        <a:t>下午四节</a:t>
                      </a: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综合实践活动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活动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体育与健康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活动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4517277"/>
                  </a:ext>
                </a:extLst>
              </a:tr>
              <a:tr h="2275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黄春琳</a:t>
                      </a:r>
                      <a:r>
                        <a:rPr lang="en-US" altLang="zh-CN" sz="1000" b="0" i="0" u="none" strike="noStrike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000" b="0" i="0" u="none" strike="noStrike" dirty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(</a:t>
                      </a:r>
                      <a:r>
                        <a:rPr lang="zh-CN" altLang="en-US" sz="1000" b="0" i="0" u="none" strike="noStrike" dirty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沈力</a:t>
                      </a:r>
                      <a:r>
                        <a:rPr lang="en-US" altLang="zh-CN" sz="1000" b="0" i="0" u="none" strike="noStrike" dirty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379483"/>
                  </a:ext>
                </a:extLst>
              </a:tr>
              <a:tr h="35608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+mn-ea"/>
                          <a:ea typeface="+mn-ea"/>
                        </a:rPr>
                        <a:t>晚托管</a:t>
                      </a:r>
                      <a:endParaRPr lang="zh-CN" altLang="en-US" sz="16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修身班会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修身班会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修身班会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修身班会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2616040"/>
                  </a:ext>
                </a:extLst>
              </a:tr>
              <a:tr h="35608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+mn-ea"/>
                          <a:ea typeface="+mn-ea"/>
                        </a:rPr>
                        <a:t>晚托管</a:t>
                      </a:r>
                      <a:endParaRPr lang="zh-CN" altLang="en-US" sz="16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张泳峻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黄春琳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黄春琳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张泳峻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6082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+mn-ea"/>
                          <a:ea typeface="+mn-ea"/>
                        </a:rPr>
                        <a:t>晚托管</a:t>
                      </a:r>
                      <a:endParaRPr lang="zh-CN" altLang="en-US" sz="1600" b="0" i="0" u="none" strike="noStrike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黄春琳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沈力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张泳峻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 smtClean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沈力</a:t>
                      </a:r>
                      <a:endParaRPr lang="zh-CN" altLang="en-US" sz="1600" b="0" i="0" u="none" strike="noStrike" dirty="0">
                        <a:effectLst/>
                        <a:latin typeface="楷体" panose="02010609060101010101" pitchFamily="49" charset="-122"/>
                        <a:ea typeface="楷体" panose="02010609060101010101" pitchFamily="49" charset="-122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600" b="0" i="0" u="none" strike="noStrike" dirty="0">
                          <a:effectLst/>
                          <a:latin typeface="楷体" panose="02010609060101010101" pitchFamily="49" charset="-122"/>
                          <a:ea typeface="楷体" panose="02010609060101010101" pitchFamily="49" charset="-122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4543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1656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</TotalTime>
  <Words>234</Words>
  <Application>Microsoft Office PowerPoint</Application>
  <PresentationFormat>宽屏</PresentationFormat>
  <Paragraphs>112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楷体</vt:lpstr>
      <vt:lpstr>宋体</vt:lpstr>
      <vt:lpstr>Arial</vt:lpstr>
      <vt:lpstr>Calibri</vt:lpstr>
      <vt:lpstr>Calibri Light</vt:lpstr>
      <vt:lpstr>Office 主题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Windows</dc:creator>
  <cp:lastModifiedBy>Windows 用户</cp:lastModifiedBy>
  <cp:revision>23</cp:revision>
  <dcterms:created xsi:type="dcterms:W3CDTF">2018-08-07T06:39:04Z</dcterms:created>
  <dcterms:modified xsi:type="dcterms:W3CDTF">2025-04-10T03:43:19Z</dcterms:modified>
</cp:coreProperties>
</file>