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9B299-2EE3-462B-80C7-EA72E77959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8E71F-8820-4AB4-B53E-6A5D21E6EE0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0" y="-25"/>
          <a:ext cx="12191996" cy="6862205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839306"/>
                <a:gridCol w="2070538"/>
                <a:gridCol w="2070538"/>
                <a:gridCol w="2070538"/>
                <a:gridCol w="2070538"/>
                <a:gridCol w="2070538"/>
              </a:tblGrid>
              <a:tr h="5312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effectLst/>
                        </a:rPr>
                        <a:t>时间</a:t>
                      </a:r>
                      <a:endParaRPr lang="zh-CN" altLang="en-US" sz="1600" dirty="0">
                        <a:effectLst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effectLst/>
                        </a:rPr>
                        <a:t>星期一</a:t>
                      </a:r>
                      <a:endParaRPr lang="zh-CN" altLang="en-US" sz="160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effectLst/>
                        </a:rPr>
                        <a:t>星期二</a:t>
                      </a:r>
                      <a:endParaRPr lang="zh-CN" altLang="en-US" sz="160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effectLst/>
                        </a:rPr>
                        <a:t>星期三</a:t>
                      </a:r>
                      <a:endParaRPr lang="zh-CN" altLang="en-US" sz="160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>
                          <a:effectLst/>
                        </a:rPr>
                        <a:t>星期四</a:t>
                      </a:r>
                      <a:endParaRPr lang="zh-CN" altLang="en-US" sz="160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effectLst/>
                        </a:rPr>
                        <a:t>星期五</a:t>
                      </a:r>
                      <a:endParaRPr lang="zh-CN" altLang="en-US" sz="160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53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+mn-ea"/>
                          <a:ea typeface="+mn-ea"/>
                        </a:rPr>
                        <a:t>安全管理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樊芸菱　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李春花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江小叶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樊芸菱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李春花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上午一节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英语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vMerge="1"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江小叶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李春花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李春花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李春花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李春花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上午二节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体育与健康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科学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vMerge="1"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余涛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樊芸菱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吕翠萍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李春花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樊芸菱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上午三节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美术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道德与法治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英语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体育与健康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vMerge="1"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周鹏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李春花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江小叶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樊芸菱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余涛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上午四节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美术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数学活动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口语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vMerge="1"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樊芸菱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周鹏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樊芸菱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江小叶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李春花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下午一节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音乐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体育与健康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体育与健康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生命生态安全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英语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vMerge="1"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张依纯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余涛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余涛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李春花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江小叶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下午二节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音乐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班队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体育与健康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数学活动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vMerge="1"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李春花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张依纯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李春花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余涛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樊芸菱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下午三节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活动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ctr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口语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活动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ctr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道德与法治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自习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ctr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vMerge="1"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江小叶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李春花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下午四节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活动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ctr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综合实践活动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活动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ctr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劳动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b" anchorCt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sz="16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ctr" anchorCtr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  <a:prstDash val="sysDash"/>
                    </a:lnB>
                  </a:tcPr>
                </a:tc>
              </a:tr>
              <a:tr h="298303">
                <a:tc vMerge="1">
                  <a:tcPr/>
                </a:tc>
                <a:tc vMerge="1">
                  <a:tcPr>
                    <a:lnB w="12700">
                      <a:solidFill>
                        <a:schemeClr val="accent1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樊芸菱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B w="12700">
                      <a:solidFill>
                        <a:schemeClr val="accent1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江小叶</a:t>
                      </a:r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842" marR="9842" marT="9842" marB="0" anchor="t" anchorCt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cPr>
                    <a:lnB w="12700">
                      <a:solidFill>
                        <a:schemeClr val="accent1"/>
                      </a:solidFill>
                      <a:prstDash val="sysDash"/>
                    </a:lnB>
                  </a:tcPr>
                </a:tc>
              </a:tr>
              <a:tr h="37018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+mn-ea"/>
                          <a:ea typeface="+mn-ea"/>
                        </a:rPr>
                        <a:t>晚托管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李春花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樊芸菱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李春花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江小叶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18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+mn-ea"/>
                          <a:ea typeface="+mn-ea"/>
                        </a:rPr>
                        <a:t>晚托管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李春花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樊芸菱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李春花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江小叶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18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+mn-ea"/>
                          <a:ea typeface="+mn-ea"/>
                        </a:rPr>
                        <a:t>晚托管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李春花</a:t>
                      </a:r>
                      <a:endParaRPr lang="zh-CN" altLang="en-US" sz="1600" b="0" i="0" u="none" strike="noStrike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樊芸菱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李春花</a:t>
                      </a:r>
                      <a:endParaRPr lang="zh-CN" altLang="en-US" sz="1600" b="0" i="0" u="none" strike="noStrike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sym typeface="+mn-ea"/>
                        </a:rPr>
                        <a:t>江小叶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　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</Words>
  <Application>WPS 演示</Application>
  <PresentationFormat>宽屏</PresentationFormat>
  <Paragraphs>244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楷体</vt:lpstr>
      <vt:lpstr>Calibri</vt:lpstr>
      <vt:lpstr>微软雅黑</vt:lpstr>
      <vt:lpstr>Arial Unicode MS</vt:lpstr>
      <vt:lpstr>Calibri Light</vt:lpstr>
      <vt:lpstr>Office 主题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Windows</dc:creator>
  <cp:lastModifiedBy>行者</cp:lastModifiedBy>
  <cp:revision>24</cp:revision>
  <dcterms:created xsi:type="dcterms:W3CDTF">2018-08-07T06:39:00Z</dcterms:created>
  <dcterms:modified xsi:type="dcterms:W3CDTF">2025-09-15T04:10:51Z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723F3ECA53B143F195314E7BAF5F2018_12</vt:lpwstr>
  </property>
  <property fmtid="{D5CDD505-2E9C-101B-9397-08002B2CF9AE}" pid="3" name="KSOProductBuildVer">
    <vt:lpwstr>2052-12.1.0.21915</vt:lpwstr>
  </property>
</Properties>
</file>